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2" r:id="rId2"/>
    <p:sldId id="261" r:id="rId3"/>
    <p:sldId id="260" r:id="rId4"/>
    <p:sldId id="257" r:id="rId5"/>
    <p:sldId id="263" r:id="rId6"/>
    <p:sldId id="264" r:id="rId7"/>
    <p:sldId id="265" r:id="rId8"/>
    <p:sldId id="267" r:id="rId9"/>
  </p:sldIdLst>
  <p:sldSz cx="9144000" cy="5143500" type="screen16x9"/>
  <p:notesSz cx="6858000" cy="9144000"/>
  <p:embeddedFontLst>
    <p:embeddedFont>
      <p:font typeface="배달의민족 도현" pitchFamily="50" charset="-127"/>
      <p:regular r:id="rId12"/>
    </p:embeddedFont>
    <p:embeddedFont>
      <p:font typeface="나눔바른고딕" pitchFamily="50" charset="-127"/>
      <p:regular r:id="rId13"/>
      <p:bold r:id="rId14"/>
    </p:embeddedFont>
    <p:embeddedFont>
      <p:font typeface="-윤고딕340" charset="-127"/>
      <p:regular r:id="rId15"/>
    </p:embeddedFont>
    <p:embeddedFont>
      <p:font typeface="Gobold" pitchFamily="2" charset="0"/>
      <p:regular r:id="rId16"/>
    </p:embeddedFont>
    <p:embeddedFont>
      <p:font typeface="맑은 고딕" pitchFamily="50" charset="-127"/>
      <p:regular r:id="rId17"/>
      <p:bold r:id="rId18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4444"/>
    <a:srgbClr val="AB1919"/>
    <a:srgbClr val="8A0000"/>
    <a:srgbClr val="EA0000"/>
    <a:srgbClr val="540000"/>
    <a:srgbClr val="008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058" autoAdjust="0"/>
    <p:restoredTop sz="94636" autoAdjust="0"/>
  </p:normalViewPr>
  <p:slideViewPr>
    <p:cSldViewPr>
      <p:cViewPr>
        <p:scale>
          <a:sx n="113" d="100"/>
          <a:sy n="113" d="100"/>
        </p:scale>
        <p:origin x="-864" y="-55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0" d="100"/>
          <a:sy n="70" d="100"/>
        </p:scale>
        <p:origin x="-2885" y="-6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55970B-D3F5-4F4D-8666-00E3CF652344}" type="datetimeFigureOut">
              <a:rPr lang="ko-KR" altLang="en-US" smtClean="0"/>
              <a:t>2017-07-21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54924-2CCE-44FB-8B19-3F6198BE8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161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24170ED-3AD2-4EA2-BB9B-336B4CC9DE12}" type="datetimeFigureOut">
              <a:rPr lang="ko-KR" altLang="en-US"/>
              <a:pPr>
                <a:defRPr/>
              </a:pPr>
              <a:t>2017-07-21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7831AA4-B3B0-4302-B623-64FCCBF0E74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6499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ko-KR" altLang="en-US" smtClean="0"/>
          </a:p>
        </p:txBody>
      </p:sp>
      <p:sp>
        <p:nvSpPr>
          <p:cNvPr id="1946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3C30B2D9-BE16-4100-880A-0D41A1A372D5}" type="slidenum">
              <a:rPr kumimoji="0" lang="ko-KR" altLang="en-US" smtClean="0">
                <a:ea typeface="맑은 고딕" pitchFamily="50" charset="-127"/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kumimoji="0" lang="ko-KR" altLang="en-US" smtClean="0"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9235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5252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465534"/>
          </a:xfrm>
          <a:prstGeom prst="rect">
            <a:avLst/>
          </a:prstGeom>
          <a:solidFill>
            <a:srgbClr val="D8444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105078" y="30788"/>
            <a:ext cx="4465470" cy="523220"/>
          </a:xfrm>
          <a:prstGeom prst="rect">
            <a:avLst/>
          </a:prstGeom>
          <a:noFill/>
          <a:effectLst/>
        </p:spPr>
        <p:txBody>
          <a:bodyPr wrap="square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2800" dirty="0" smtClean="0">
                <a:solidFill>
                  <a:schemeClr val="bg1"/>
                </a:solidFill>
                <a:effectLst/>
                <a:latin typeface="+mn-lt"/>
                <a:ea typeface="+mj-ea"/>
              </a:rPr>
              <a:t>|</a:t>
            </a:r>
            <a:endParaRPr kumimoji="0" lang="ko-KR" altLang="en-US" sz="2800" dirty="0">
              <a:solidFill>
                <a:schemeClr val="bg1"/>
              </a:solidFill>
              <a:effectLst/>
              <a:latin typeface="+mn-lt"/>
              <a:ea typeface="+mj-ea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4573452" y="195486"/>
            <a:ext cx="460706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>
              <a:defRPr/>
            </a:pPr>
            <a:r>
              <a:rPr kumimoji="0" lang="en-US" altLang="ko-KR" sz="2000" kern="1200" spc="600" dirty="0" smtClean="0">
                <a:solidFill>
                  <a:schemeClr val="bg1"/>
                </a:solidFill>
                <a:latin typeface="+mn-lt"/>
                <a:ea typeface="맑은 고딕" pitchFamily="50" charset="-127"/>
                <a:cs typeface="+mn-cs"/>
              </a:rPr>
              <a:t>|</a:t>
            </a:r>
            <a:endParaRPr kumimoji="0" lang="ko-KR" altLang="en-US" sz="2000" spc="600" dirty="0" smtClean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7" name="Picture 2" descr="E:\식사하러가시죠\갈게요_로고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142858"/>
            <a:ext cx="1357322" cy="5581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35252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1835944" y="1663899"/>
            <a:ext cx="5472112" cy="1815704"/>
          </a:xfrm>
          <a:prstGeom prst="rect">
            <a:avLst/>
          </a:prstGeom>
          <a:noFill/>
          <a:ln w="50800">
            <a:solidFill>
              <a:srgbClr val="D8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</p:spTree>
    <p:extLst>
      <p:ext uri="{BB962C8B-B14F-4D97-AF65-F5344CB8AC3E}">
        <p14:creationId xmlns:p14="http://schemas.microsoft.com/office/powerpoint/2010/main" val="1718673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1835944" y="1663899"/>
            <a:ext cx="5472112" cy="1815704"/>
          </a:xfrm>
          <a:prstGeom prst="rect">
            <a:avLst/>
          </a:prstGeom>
          <a:noFill/>
          <a:ln w="50800">
            <a:solidFill>
              <a:srgbClr val="D8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1835944" y="1663899"/>
            <a:ext cx="2736056" cy="1815704"/>
          </a:xfrm>
          <a:prstGeom prst="rect">
            <a:avLst/>
          </a:prstGeom>
          <a:solidFill>
            <a:srgbClr val="D84444"/>
          </a:solidFill>
          <a:ln w="50800">
            <a:solidFill>
              <a:srgbClr val="D8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</p:spTree>
    <p:extLst>
      <p:ext uri="{BB962C8B-B14F-4D97-AF65-F5344CB8AC3E}">
        <p14:creationId xmlns:p14="http://schemas.microsoft.com/office/powerpoint/2010/main" val="1979395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 rot="5400000">
            <a:off x="2519958" y="1009464"/>
            <a:ext cx="4104084" cy="3124200"/>
          </a:xfrm>
          <a:prstGeom prst="rect">
            <a:avLst/>
          </a:prstGeom>
          <a:noFill/>
          <a:ln w="50800">
            <a:solidFill>
              <a:srgbClr val="D8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5" name="직사각형 4"/>
          <p:cNvSpPr/>
          <p:nvPr userDrawn="1"/>
        </p:nvSpPr>
        <p:spPr>
          <a:xfrm rot="5400000">
            <a:off x="2036834" y="-41466"/>
            <a:ext cx="411890" cy="1534244"/>
          </a:xfrm>
          <a:prstGeom prst="rect">
            <a:avLst/>
          </a:prstGeom>
          <a:solidFill>
            <a:srgbClr val="D84444"/>
          </a:solidFill>
          <a:ln w="50800">
            <a:solidFill>
              <a:srgbClr val="D8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</p:spTree>
    <p:extLst>
      <p:ext uri="{BB962C8B-B14F-4D97-AF65-F5344CB8AC3E}">
        <p14:creationId xmlns:p14="http://schemas.microsoft.com/office/powerpoint/2010/main" val="2836276700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6862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6" r:id="rId2"/>
    <p:sldLayoutId id="2147483673" r:id="rId3"/>
    <p:sldLayoutId id="2147483684" r:id="rId4"/>
    <p:sldLayoutId id="2147483685" r:id="rId5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 spc="-150">
          <a:solidFill>
            <a:schemeClr val="tx1"/>
          </a:solidFill>
          <a:latin typeface="+mn-ea"/>
          <a:ea typeface="+mn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-윤고딕340" pitchFamily="18" charset="-127"/>
          <a:ea typeface="-윤고딕340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 spc="-15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 spc="-15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 spc="-15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 spc="-15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 spc="-15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부제목 2"/>
          <p:cNvSpPr txBox="1">
            <a:spLocks/>
          </p:cNvSpPr>
          <p:nvPr/>
        </p:nvSpPr>
        <p:spPr>
          <a:xfrm>
            <a:off x="2051720" y="2715766"/>
            <a:ext cx="2304506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3200" kern="1200" spc="-15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457200" indent="0" algn="ctr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800" kern="1200" spc="-15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914400" indent="0" algn="ctr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 spc="-15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1371600" indent="0" algn="ctr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kern="1200" spc="-15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1828800" indent="0" algn="ctr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kern="1200" spc="-15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dist" eaLnBrk="1" fontAlgn="auto" hangingPunct="1">
              <a:lnSpc>
                <a:spcPct val="120000"/>
              </a:lnSpc>
              <a:spcAft>
                <a:spcPts val="0"/>
              </a:spcAft>
              <a:defRPr/>
            </a:pPr>
            <a:r>
              <a:rPr lang="en-US" altLang="ko-KR" sz="1600" spc="0" dirty="0" smtClean="0">
                <a:solidFill>
                  <a:schemeClr val="bg1"/>
                </a:solidFill>
                <a:latin typeface="+mj-lt"/>
              </a:rPr>
              <a:t>JAVA MINI PROJECT</a:t>
            </a:r>
            <a:endParaRPr lang="ko-KR" altLang="en-US" sz="1600" spc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644008" y="2156251"/>
            <a:ext cx="2592288" cy="76944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dist"/>
            <a:r>
              <a:rPr lang="ko-KR" altLang="en-US" sz="4400" b="1" dirty="0" smtClean="0">
                <a:solidFill>
                  <a:srgbClr val="D84444"/>
                </a:solidFill>
                <a:latin typeface="+mj-lt"/>
                <a:ea typeface="+mj-ea"/>
              </a:rPr>
              <a:t>갈게요</a:t>
            </a:r>
            <a:endParaRPr lang="ko-KR" altLang="en-US" sz="4400" b="1" dirty="0">
              <a:solidFill>
                <a:srgbClr val="D84444"/>
              </a:solidFill>
              <a:latin typeface="+mj-lt"/>
              <a:ea typeface="+mj-ea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4294967295"/>
          </p:nvPr>
        </p:nvSpPr>
        <p:spPr>
          <a:xfrm>
            <a:off x="2051472" y="2139702"/>
            <a:ext cx="2304504" cy="432048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dist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ko-KR" altLang="en-US" sz="2400" spc="0" dirty="0" smtClean="0">
                <a:solidFill>
                  <a:schemeClr val="bg1"/>
                </a:solidFill>
                <a:latin typeface="+mj-lt"/>
              </a:rPr>
              <a:t>식사하러 </a:t>
            </a:r>
            <a:r>
              <a:rPr lang="ko-KR" altLang="en-US" sz="2400" spc="0" dirty="0" err="1" smtClean="0">
                <a:solidFill>
                  <a:schemeClr val="bg1"/>
                </a:solidFill>
                <a:latin typeface="+mj-lt"/>
              </a:rPr>
              <a:t>가시조</a:t>
            </a:r>
            <a:endParaRPr lang="ko-KR" altLang="en-US" sz="2400" spc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71765" y="3571882"/>
            <a:ext cx="40318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조장   </a:t>
            </a:r>
            <a:r>
              <a:rPr lang="ko-KR" altLang="en-US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황효혁</a:t>
            </a:r>
            <a:endParaRPr lang="en-US" altLang="ko-KR" b="1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  <a:p>
            <a:pPr algn="r"/>
            <a:r>
              <a:rPr lang="ko-KR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조원   안지윤 </a:t>
            </a:r>
            <a:r>
              <a:rPr lang="ko-KR" altLang="en-US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유신광</a:t>
            </a:r>
            <a:r>
              <a:rPr lang="ko-KR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이시연 전인성 홍명택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0210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 txBox="1">
            <a:spLocks/>
          </p:cNvSpPr>
          <p:nvPr/>
        </p:nvSpPr>
        <p:spPr>
          <a:xfrm>
            <a:off x="1547664" y="605763"/>
            <a:ext cx="1368152" cy="2702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 spc="-15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 spc="-15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 spc="-15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 spc="-15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 spc="-15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kumimoji="0" lang="en-US" altLang="ko-KR" sz="1800" spc="0" dirty="0" smtClean="0">
                <a:solidFill>
                  <a:schemeClr val="bg1">
                    <a:lumMod val="95000"/>
                  </a:schemeClr>
                </a:solidFill>
                <a:latin typeface="Gobold" panose="02000500000000000000" pitchFamily="2" charset="0"/>
              </a:rPr>
              <a:t>INDEX</a:t>
            </a:r>
            <a:endParaRPr kumimoji="0" lang="ko-KR" altLang="en-US" sz="1800" spc="0" dirty="0">
              <a:solidFill>
                <a:srgbClr val="D84444"/>
              </a:solidFill>
              <a:latin typeface="Gobold" panose="02000500000000000000" pitchFamily="2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155874" y="705609"/>
            <a:ext cx="2916324" cy="360098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342900" lvl="0" indent="-342900">
              <a:lnSpc>
                <a:spcPct val="200000"/>
              </a:lnSpc>
              <a:buAutoNum type="arabicPlain"/>
            </a:pPr>
            <a:r>
              <a:rPr lang="en-US" altLang="ko-KR" spc="300" dirty="0" smtClean="0">
                <a:solidFill>
                  <a:srgbClr val="D84444"/>
                </a:solidFill>
                <a:latin typeface="+mj-ea"/>
                <a:ea typeface="+mj-ea"/>
              </a:rPr>
              <a:t>·  </a:t>
            </a:r>
            <a:r>
              <a:rPr lang="ko-KR" altLang="en-US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개발 배경 및 목표</a:t>
            </a:r>
            <a:endParaRPr lang="en-US" altLang="ko-KR" sz="1400" spc="3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200000"/>
              </a:lnSpc>
              <a:buAutoNum type="arabicPlain" startAt="2"/>
            </a:pPr>
            <a:r>
              <a:rPr lang="en-US" altLang="ko-KR" spc="300" dirty="0" smtClean="0">
                <a:solidFill>
                  <a:srgbClr val="D84444"/>
                </a:solidFill>
                <a:latin typeface="+mj-ea"/>
                <a:ea typeface="+mj-ea"/>
              </a:rPr>
              <a:t>·  </a:t>
            </a:r>
            <a:r>
              <a:rPr lang="ko-KR" altLang="en-US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구현 계획</a:t>
            </a:r>
            <a:endParaRPr lang="en-US" altLang="ko-KR" sz="1400" spc="3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marL="800100" lvl="1" indent="-342900">
              <a:lnSpc>
                <a:spcPct val="200000"/>
              </a:lnSpc>
              <a:buAutoNum type="arabicPlain"/>
            </a:pPr>
            <a:r>
              <a:rPr lang="ko-KR" altLang="en-US" sz="1400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기능 요구사항</a:t>
            </a:r>
            <a:endParaRPr lang="en-US" altLang="ko-KR" sz="1400" spc="3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marL="800100" lvl="1" indent="-342900">
              <a:lnSpc>
                <a:spcPct val="200000"/>
              </a:lnSpc>
              <a:buAutoNum type="arabicPlain"/>
            </a:pPr>
            <a:r>
              <a:rPr lang="en-US" altLang="ko-KR" sz="1400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Use Case Diagram</a:t>
            </a:r>
            <a:endParaRPr lang="en-US" altLang="ko-KR" spc="3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200000"/>
              </a:lnSpc>
              <a:buAutoNum type="arabicPlain" startAt="3"/>
            </a:pPr>
            <a:r>
              <a:rPr lang="en-US" altLang="ko-KR" spc="300" dirty="0" smtClean="0">
                <a:solidFill>
                  <a:srgbClr val="D84444"/>
                </a:solidFill>
                <a:latin typeface="+mj-ea"/>
                <a:ea typeface="+mj-ea"/>
              </a:rPr>
              <a:t>·  </a:t>
            </a:r>
            <a:r>
              <a:rPr lang="ko-KR" altLang="en-US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역할분담</a:t>
            </a:r>
            <a:endParaRPr lang="en-US" altLang="ko-KR" spc="3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  <a:p>
            <a:pPr marL="342900" indent="-342900">
              <a:lnSpc>
                <a:spcPct val="200000"/>
              </a:lnSpc>
              <a:buAutoNum type="arabicPlain" startAt="4"/>
            </a:pPr>
            <a:r>
              <a:rPr lang="en-US" altLang="ko-KR" spc="300" dirty="0" smtClean="0">
                <a:solidFill>
                  <a:srgbClr val="D84444"/>
                </a:solidFill>
                <a:latin typeface="+mj-ea"/>
                <a:ea typeface="+mj-ea"/>
              </a:rPr>
              <a:t>·  </a:t>
            </a:r>
            <a:r>
              <a:rPr lang="ko-KR" altLang="en-US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작업</a:t>
            </a:r>
            <a:r>
              <a:rPr lang="ko-KR" altLang="en-US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일정</a:t>
            </a:r>
            <a:r>
              <a:rPr lang="ko-KR" altLang="en-US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표</a:t>
            </a:r>
            <a:endParaRPr lang="en-US" altLang="ko-KR" spc="300" dirty="0" smtClean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2748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23528" y="68460"/>
            <a:ext cx="27655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+mj-ea"/>
                <a:ea typeface="+mj-ea"/>
              </a:rPr>
              <a:t>1 ·</a:t>
            </a:r>
            <a:r>
              <a:rPr lang="ko-KR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 개발 배경 및 목표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23528" y="68460"/>
            <a:ext cx="1805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+mj-ea"/>
                <a:ea typeface="+mj-ea"/>
              </a:rPr>
              <a:t>2 ·</a:t>
            </a:r>
            <a:r>
              <a:rPr lang="ko-KR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 구현 계획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28" y="68460"/>
            <a:ext cx="18053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+mj-ea"/>
                <a:ea typeface="+mj-ea"/>
              </a:rPr>
              <a:t>3 ·</a:t>
            </a:r>
            <a:r>
              <a:rPr lang="ko-KR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 역할 분담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467544" y="1131590"/>
            <a:ext cx="8077624" cy="3672408"/>
          </a:xfrm>
          <a:prstGeom prst="roundRect">
            <a:avLst>
              <a:gd name="adj" fmla="val 10212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683568" y="2283718"/>
            <a:ext cx="2513242" cy="2124096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latin typeface="+mj-ea"/>
                <a:ea typeface="+mj-ea"/>
              </a:rPr>
              <a:t>안지윤   이시연</a:t>
            </a:r>
            <a:endParaRPr lang="en-US" altLang="ko-KR" sz="2000" dirty="0" smtClean="0">
              <a:latin typeface="+mj-ea"/>
              <a:ea typeface="+mj-ea"/>
            </a:endParaRPr>
          </a:p>
          <a:p>
            <a:pPr algn="ctr"/>
            <a:endParaRPr lang="en-US" altLang="ko-KR" dirty="0" smtClean="0">
              <a:latin typeface="+mj-ea"/>
              <a:ea typeface="+mj-ea"/>
            </a:endParaRPr>
          </a:p>
          <a:p>
            <a:pPr algn="ct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관리자 기능 </a:t>
            </a:r>
            <a:endParaRPr lang="en-US" altLang="ko-KR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설계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및 구현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,</a:t>
            </a:r>
          </a:p>
          <a:p>
            <a:pPr algn="ctr"/>
            <a:endParaRPr lang="en-US" altLang="ko-KR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GUI 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구현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5868144" y="2283718"/>
            <a:ext cx="2448272" cy="2124096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dirty="0" err="1" smtClean="0">
                <a:latin typeface="+mj-ea"/>
                <a:ea typeface="+mj-ea"/>
              </a:rPr>
              <a:t>유신광</a:t>
            </a:r>
            <a:r>
              <a:rPr lang="ko-KR" altLang="en-US" sz="2000" dirty="0" smtClean="0">
                <a:latin typeface="+mj-ea"/>
                <a:ea typeface="+mj-ea"/>
              </a:rPr>
              <a:t>   전인성</a:t>
            </a:r>
            <a:endParaRPr lang="en-US" altLang="ko-KR" sz="2000" dirty="0" smtClean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회원 기능 </a:t>
            </a:r>
            <a:endParaRPr lang="en-US" altLang="ko-KR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설계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및 구현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,</a:t>
            </a:r>
          </a:p>
          <a:p>
            <a:pPr algn="ctr"/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 </a:t>
            </a:r>
          </a:p>
          <a:p>
            <a:pPr algn="ctr"/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GUI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구현</a:t>
            </a:r>
          </a:p>
        </p:txBody>
      </p:sp>
      <p:sp>
        <p:nvSpPr>
          <p:cNvPr id="24" name="모서리가 둥근 직사각형 23"/>
          <p:cNvSpPr/>
          <p:nvPr/>
        </p:nvSpPr>
        <p:spPr>
          <a:xfrm>
            <a:off x="3347864" y="2283718"/>
            <a:ext cx="2304256" cy="2124096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latin typeface="+mj-ea"/>
                <a:ea typeface="+mj-ea"/>
              </a:rPr>
              <a:t>홍명택</a:t>
            </a:r>
            <a:endParaRPr lang="en-US" altLang="ko-KR" dirty="0" smtClean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회원관리 기능 </a:t>
            </a:r>
            <a:endParaRPr lang="en-US" altLang="ko-KR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설계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및 구현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,</a:t>
            </a:r>
          </a:p>
          <a:p>
            <a:pPr algn="ctr"/>
            <a:endParaRPr lang="en-US" altLang="ko-KR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GUI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구현</a:t>
            </a:r>
          </a:p>
        </p:txBody>
      </p:sp>
      <p:sp>
        <p:nvSpPr>
          <p:cNvPr id="26" name="모서리가 둥근 직사각형 25"/>
          <p:cNvSpPr/>
          <p:nvPr/>
        </p:nvSpPr>
        <p:spPr>
          <a:xfrm>
            <a:off x="395536" y="715516"/>
            <a:ext cx="3319406" cy="113615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dirty="0" err="1" smtClean="0">
                <a:latin typeface="+mj-ea"/>
                <a:ea typeface="+mj-ea"/>
              </a:rPr>
              <a:t>황효혁</a:t>
            </a:r>
            <a:endParaRPr lang="en-US" altLang="ko-KR" sz="2000" dirty="0" smtClean="0">
              <a:latin typeface="+mj-ea"/>
              <a:ea typeface="+mj-ea"/>
            </a:endParaRPr>
          </a:p>
          <a:p>
            <a:pPr algn="ctr"/>
            <a:endParaRPr lang="en-US" altLang="ko-KR" dirty="0">
              <a:latin typeface="+mj-ea"/>
              <a:ea typeface="+mj-ea"/>
            </a:endParaRPr>
          </a:p>
          <a:p>
            <a:pPr algn="ctr"/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서버 구현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주요 기능 설계 및 구현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28" y="68460"/>
            <a:ext cx="2079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bg1"/>
                </a:solidFill>
                <a:latin typeface="+mj-ea"/>
                <a:ea typeface="+mj-ea"/>
              </a:rPr>
              <a:t>4 ·</a:t>
            </a:r>
            <a:r>
              <a:rPr lang="ko-KR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 작업 일정표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7423098"/>
              </p:ext>
            </p:extLst>
          </p:nvPr>
        </p:nvGraphicFramePr>
        <p:xfrm>
          <a:off x="612004" y="1059582"/>
          <a:ext cx="7919992" cy="3600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2173"/>
                <a:gridCol w="203434"/>
                <a:gridCol w="775607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353821"/>
                <a:gridCol w="416636"/>
                <a:gridCol w="291006"/>
              </a:tblGrid>
              <a:tr h="382023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11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7</a:t>
                      </a:r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8</a:t>
                      </a:r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  <a:tr h="543816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21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22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23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24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25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26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27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28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29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30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31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6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7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202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요구사항분석</a:t>
                      </a:r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202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설계</a:t>
                      </a:r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기본설계</a:t>
                      </a:r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202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상세설계</a:t>
                      </a:r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2023"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구현</a:t>
                      </a:r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2023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테스트</a:t>
                      </a:r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202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개선 및 완성</a:t>
                      </a:r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2023"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발표</a:t>
                      </a:r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94347" y="2127591"/>
            <a:ext cx="41553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chemeClr val="accent2"/>
                </a:solidFill>
                <a:latin typeface="배달의민족 도현" pitchFamily="50" charset="-127"/>
                <a:ea typeface="배달의민족 도현" pitchFamily="50" charset="-127"/>
              </a:rPr>
              <a:t>Thank you</a:t>
            </a:r>
            <a:endParaRPr lang="ko-KR" altLang="en-US" sz="6000" dirty="0">
              <a:solidFill>
                <a:schemeClr val="accent2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2">
      <a:majorFont>
        <a:latin typeface="Gobold"/>
        <a:ea typeface="나눔바른고딕"/>
        <a:cs typeface=""/>
      </a:majorFont>
      <a:minorFont>
        <a:latin typeface="Gobold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1586</TotalTime>
  <Words>123</Words>
  <Application>Microsoft Office PowerPoint</Application>
  <PresentationFormat>화면 슬라이드 쇼(16:9)</PresentationFormat>
  <Paragraphs>67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굴림</vt:lpstr>
      <vt:lpstr>Arial</vt:lpstr>
      <vt:lpstr>배달의민족 도현</vt:lpstr>
      <vt:lpstr>나눔바른고딕</vt:lpstr>
      <vt:lpstr>-윤고딕340</vt:lpstr>
      <vt:lpstr>Gobold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ADPOTION.TISTORY.COM</dc:creator>
  <cp:keywords>CHOI-WON-SEOK</cp:keywords>
  <cp:lastModifiedBy>Hwang</cp:lastModifiedBy>
  <cp:revision>102</cp:revision>
  <dcterms:created xsi:type="dcterms:W3CDTF">2012-06-04T15:04:39Z</dcterms:created>
  <dcterms:modified xsi:type="dcterms:W3CDTF">2017-07-21T10:22:48Z</dcterms:modified>
</cp:coreProperties>
</file>

<file path=docProps/thumbnail.jpeg>
</file>